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37"/>
  </p:notesMasterIdLst>
  <p:sldIdLst>
    <p:sldId id="295" r:id="rId2"/>
    <p:sldId id="294" r:id="rId3"/>
    <p:sldId id="296" r:id="rId4"/>
    <p:sldId id="292" r:id="rId5"/>
    <p:sldId id="257" r:id="rId6"/>
    <p:sldId id="286" r:id="rId7"/>
    <p:sldId id="258" r:id="rId8"/>
    <p:sldId id="262" r:id="rId9"/>
    <p:sldId id="263" r:id="rId10"/>
    <p:sldId id="264" r:id="rId11"/>
    <p:sldId id="297" r:id="rId12"/>
    <p:sldId id="298" r:id="rId13"/>
    <p:sldId id="299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59" r:id="rId28"/>
    <p:sldId id="260" r:id="rId29"/>
    <p:sldId id="261" r:id="rId30"/>
    <p:sldId id="281" r:id="rId31"/>
    <p:sldId id="282" r:id="rId32"/>
    <p:sldId id="283" r:id="rId33"/>
    <p:sldId id="284" r:id="rId34"/>
    <p:sldId id="285" r:id="rId35"/>
    <p:sldId id="287" r:id="rId3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07" d="100"/>
          <a:sy n="107" d="100"/>
        </p:scale>
        <p:origin x="-2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tableStyles" Target="tableStyle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printerSettings" Target="printerSettings/printerSettings1.bin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C9EF833-34C3-B843-BD57-B0C3BA0570F1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72C1FCB-426D-AC49-BB6E-CE2DAFDC05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ＭＳ Ｐゴシック" pitchFamily="-107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Need 2 volunteers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D8E56A-CE97-3E49-B2CE-7DA80B194E7A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Miyumi thinks she is the good guy and that Maribelle is the “mean girl” but Maribelle thinks the opposite is true. 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DEFB068-3A60-6B45-A0DF-B1C591935FA3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Mrs. Bunn is the teacher. Molly Sprinkles is Miyumi’s friend and classmate. This story features a few extra kids from class. 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68072E-4C4B-5840-9B02-B194ED85DCED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This panel includes music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8C7A48-50A6-964C-B711-96276DD3E1F8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6D4FC-851B-E642-8243-3A7C0912A926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76565-554B-6E46-9B3C-36E04FA8E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113CD-EA72-8C4D-A8FA-C011D24B2C9A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539CE-64AC-6042-B52A-82B9723AF6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8472-64BE-E34C-97DE-E24C42FC8ACD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B2168-6BF1-F544-998B-6B90BDAAB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3811-F8D5-C94A-B72D-43C0F9F677AA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C3400-FD95-9648-9AB3-12E49C43C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468B0-24EA-144C-8CA1-3300BE1C35D6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3A7F4-AD1E-FE43-850E-DEB221FBC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3FD2A-F01F-7440-9714-E485A0F5374B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CC5A0-2D19-144C-BC4D-EFE7F34AE7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2E4DD-6C32-D84C-8713-8419BB9B652B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890A8-4A7C-F743-BA5A-DE2DF130E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790CD-2906-BD4A-A6C2-2741DA2DCD79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C171C-86C0-C84C-A9B0-8B220FCEE4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28FB4-8815-E041-A68C-10C01AE7F549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C8395-BAA4-4544-B411-060FD3209D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A057E-552B-7F48-B4BB-33FA648F2C71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1B660-DBEA-7D4D-8CC4-F52581E800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F04F-44EF-F047-8CDF-2EE3E5948DEC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A8075-F688-A246-94C9-653391B872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9FFC0C-6025-F442-A8CE-CA5BCFE81F21}" type="datetime1">
              <a:rPr lang="en-US"/>
              <a:pPr>
                <a:defRPr/>
              </a:pPr>
              <a:t>8/14/12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489FEDF-0B45-804F-8E21-8B178B88EB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-107" charset="0"/>
        <a:buChar char="•"/>
        <a:defRPr sz="3200" kern="1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-107" charset="0"/>
        <a:buChar char="–"/>
        <a:defRPr sz="2800" kern="1200">
          <a:solidFill>
            <a:schemeClr val="tx1"/>
          </a:solidFill>
          <a:latin typeface="+mn-lt"/>
          <a:ea typeface="ＭＳ Ｐゴシック" pitchFamily="-107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07" charset="0"/>
        <a:buChar char="•"/>
        <a:defRPr sz="2400" kern="1200">
          <a:solidFill>
            <a:schemeClr val="tx1"/>
          </a:solidFill>
          <a:latin typeface="+mn-lt"/>
          <a:ea typeface="ＭＳ Ｐゴシック" pitchFamily="-107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07" charset="0"/>
        <a:buChar char="–"/>
        <a:defRPr sz="2000" kern="1200">
          <a:solidFill>
            <a:schemeClr val="tx1"/>
          </a:solidFill>
          <a:latin typeface="+mn-lt"/>
          <a:ea typeface="ＭＳ Ｐゴシック" pitchFamily="-107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07" charset="0"/>
        <a:buChar char="»"/>
        <a:defRPr sz="2000" kern="1200">
          <a:solidFill>
            <a:schemeClr val="tx1"/>
          </a:solidFill>
          <a:latin typeface="+mn-lt"/>
          <a:ea typeface="ＭＳ Ｐゴシック" pitchFamily="-107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5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audio" Target="file://localhost/Users/rainatelgemeier/Desktop/Powerpoint%20Presentations/READINGS_carousels/aa_dinodriving_readalong/Transform%20SFX.aif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audio" Target="file://localhost/Users/rainatelgemeier/Desktop/Powerpoint%20Presentations/READINGS_carousels/aa_dinodriving_readalong/Dinosaur1.mp3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audio" Target="file://localhost/Users/rainatelgemeier/Desktop/Powerpoint%20Presentations/READINGS_carousels/aa_dinodriving_readalong/Dinosaur%20Footstep.mp3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7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Relationship Id="rId6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audio" Target="file://localhost/Users/rainatelgemeier/Desktop/Powerpoint%20Presentations/READINGS_carousels/aa_dinodriving_readalong/jetflyby.mp3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jpeg"/><Relationship Id="rId5" Type="http://schemas.openxmlformats.org/officeDocument/2006/relationships/image" Target="../media/image6.jpeg"/><Relationship Id="rId7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eg"/><Relationship Id="rId6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audio" Target="file://localhost/Users/rainatelgemeier/Desktop/Powerpoint%20Presentations/READINGS_carousels/aa_dinodriving_readalong/Football_Crowd.mp3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3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audio" Target="file://localhost/Users/rainatelgemeier/Desktop/Powerpoint%20Presentations/READINGS_carousels/aa_dinodriving_readalong/04_runaway.mp3" TargetMode="Externa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Relationship Id="rId5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over_me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676400"/>
            <a:ext cx="2827338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readerstheater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28600"/>
            <a:ext cx="71755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dinosaurdriving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5791200"/>
            <a:ext cx="85725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914400"/>
            <a:ext cx="86121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0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788" y="2243138"/>
            <a:ext cx="82264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Transform SFX.aif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8788" y="6096000"/>
            <a:ext cx="28257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0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0"/>
            <a:ext cx="563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Dinosaur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600" y="6248400"/>
            <a:ext cx="28257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0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" y="1692275"/>
            <a:ext cx="860425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Dinosaur Footste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09600" y="6096000"/>
            <a:ext cx="28257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28600"/>
            <a:ext cx="7165975" cy="601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151813" cy="501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258763"/>
            <a:ext cx="8553450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92075"/>
            <a:ext cx="61722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76200"/>
            <a:ext cx="5257800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1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-3175"/>
            <a:ext cx="4800600" cy="655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maribelle_new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3716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miyumi_new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716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volunteer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4413" y="304800"/>
            <a:ext cx="711517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2" descr="miyumi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0200" y="5168900"/>
            <a:ext cx="3022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3" descr="maribelle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5207000"/>
            <a:ext cx="40894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013" y="0"/>
            <a:ext cx="7673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7558088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371600"/>
            <a:ext cx="853281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1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38" y="1752600"/>
            <a:ext cx="85566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1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0100"/>
            <a:ext cx="9144000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0575"/>
            <a:ext cx="91440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35175"/>
            <a:ext cx="91440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2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54225"/>
            <a:ext cx="914400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jetflyb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52400" y="6248400"/>
            <a:ext cx="314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2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3" y="909638"/>
            <a:ext cx="83470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450850"/>
            <a:ext cx="4495800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molly_color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676400"/>
            <a:ext cx="2133600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msbunn_redcheeks_color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487488"/>
            <a:ext cx="304800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volunteer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81000"/>
            <a:ext cx="7113588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1" descr="moll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7600" y="5105400"/>
            <a:ext cx="548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3" descr="mrsbunn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5105400"/>
            <a:ext cx="26670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2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538163"/>
            <a:ext cx="3727450" cy="54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2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482600"/>
            <a:ext cx="4495800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2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2338" y="1485900"/>
            <a:ext cx="47593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2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31788"/>
            <a:ext cx="5943600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2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0350" y="0"/>
            <a:ext cx="6083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Football_Crow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6324600"/>
            <a:ext cx="314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tumblr_lekjqxDR7y1qg556ao1_r1_5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52400"/>
            <a:ext cx="2590800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4" descr="copyrigh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5550" y="3962400"/>
            <a:ext cx="6692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readylets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925" y="2590800"/>
            <a:ext cx="729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913" y="1981200"/>
            <a:ext cx="8512175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04_run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8750" y="6324600"/>
            <a:ext cx="314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7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470025"/>
            <a:ext cx="847725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650" y="1066800"/>
            <a:ext cx="8261350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25425"/>
            <a:ext cx="49530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758825"/>
            <a:ext cx="58674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</TotalTime>
  <Words>60</Words>
  <Application>Microsoft Macintosh PowerPoint</Application>
  <PresentationFormat>On-screen Show (4:3)</PresentationFormat>
  <Paragraphs>8</Paragraphs>
  <Slides>35</Slides>
  <Notes>4</Notes>
  <HiddenSlides>0</HiddenSlides>
  <MMClips>6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daveandraina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Raina Telgemeier</dc:creator>
  <cp:lastModifiedBy>Raina Telgemeier</cp:lastModifiedBy>
  <cp:revision>97</cp:revision>
  <dcterms:created xsi:type="dcterms:W3CDTF">2012-08-14T16:57:52Z</dcterms:created>
  <dcterms:modified xsi:type="dcterms:W3CDTF">2012-08-14T16:57:54Z</dcterms:modified>
</cp:coreProperties>
</file>